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50322651-68B3-4AF0-977E-BB70073BCE1C}">
          <p14:sldIdLst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567A9D-8770-BB36-AEBF-378FE5ED0E00}" v="8" dt="2025-05-13T07:35:28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2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6EC7A-3933-45EC-82E9-934B24CF401A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7187C-4884-42BA-B06E-FEA1D6DAB06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83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7187C-4884-42BA-B06E-FEA1D6DAB0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58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7187C-4884-42BA-B06E-FEA1D6DAB06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82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3CAD7E9-6823-95AB-18FE-5C52552740B9}"/>
              </a:ext>
            </a:extLst>
          </p:cNvPr>
          <p:cNvSpPr txBox="1"/>
          <p:nvPr/>
        </p:nvSpPr>
        <p:spPr>
          <a:xfrm>
            <a:off x="646656" y="829075"/>
            <a:ext cx="4620584" cy="296836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i="0" kern="1200" dirty="0">
                <a:solidFill>
                  <a:srgbClr val="FFFFFF"/>
                </a:solidFill>
                <a:effectLst/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Minecraft 2: The Next Evolution in Sandbox Gaming</a:t>
            </a:r>
            <a:endParaRPr lang="en-US" sz="4400" kern="1200" dirty="0">
              <a:solidFill>
                <a:srgbClr val="FFFFFF"/>
              </a:solidFill>
              <a:latin typeface="Minecraftia" panose="00000400000000000000" pitchFamily="2" charset="0"/>
              <a:ea typeface="+mj-ea"/>
              <a:cs typeface="Minecraftia" panose="00000400000000000000" pitchFamily="2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941AA84-6474-465A-E068-E14EFAC2F662}"/>
              </a:ext>
            </a:extLst>
          </p:cNvPr>
          <p:cNvSpPr txBox="1"/>
          <p:nvPr/>
        </p:nvSpPr>
        <p:spPr>
          <a:xfrm>
            <a:off x="701657" y="3994328"/>
            <a:ext cx="4620584" cy="623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Revolutionizing Creativity and Exploration</a:t>
            </a:r>
          </a:p>
        </p:txBody>
      </p:sp>
      <p:pic>
        <p:nvPicPr>
          <p:cNvPr id="5" name="Picture 4" descr="A video game of a video game&#10;&#10;AI-generated content may be incorrect.">
            <a:extLst>
              <a:ext uri="{FF2B5EF4-FFF2-40B4-BE49-F238E27FC236}">
                <a16:creationId xmlns:a16="http://schemas.microsoft.com/office/drawing/2014/main" id="{CD00176E-0682-FF07-775C-0FD24A2549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67" r="20426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FEACDA5E-C49D-4100-EB4C-65C9E975E918}"/>
              </a:ext>
            </a:extLst>
          </p:cNvPr>
          <p:cNvCxnSpPr>
            <a:cxnSpLocks/>
          </p:cNvCxnSpPr>
          <p:nvPr/>
        </p:nvCxnSpPr>
        <p:spPr>
          <a:xfrm>
            <a:off x="701657" y="3640975"/>
            <a:ext cx="46205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4606D11-3EC5-5068-3155-EF9BF30EC9FF}"/>
              </a:ext>
            </a:extLst>
          </p:cNvPr>
          <p:cNvCxnSpPr>
            <a:cxnSpLocks/>
          </p:cNvCxnSpPr>
          <p:nvPr/>
        </p:nvCxnSpPr>
        <p:spPr>
          <a:xfrm>
            <a:off x="701657" y="3746977"/>
            <a:ext cx="46205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F93671C-2A25-8A1D-2B43-96D693980E81}"/>
              </a:ext>
            </a:extLst>
          </p:cNvPr>
          <p:cNvCxnSpPr/>
          <p:nvPr/>
        </p:nvCxnSpPr>
        <p:spPr>
          <a:xfrm>
            <a:off x="2000680" y="4668253"/>
            <a:ext cx="17944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49159585-461D-A26E-4BEF-AFD4CB424C6C}"/>
              </a:ext>
            </a:extLst>
          </p:cNvPr>
          <p:cNvSpPr txBox="1"/>
          <p:nvPr/>
        </p:nvSpPr>
        <p:spPr>
          <a:xfrm>
            <a:off x="130629" y="4881383"/>
            <a:ext cx="6160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6" name="Image 5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729E9F01-DD1E-3D50-0814-B664E29ED0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56" y="5390302"/>
            <a:ext cx="1026697" cy="24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93949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arbre, nuage, ciel, peinture&#10;&#10;Le contenu généré par l’IA peut être incorrect.">
            <a:extLst>
              <a:ext uri="{FF2B5EF4-FFF2-40B4-BE49-F238E27FC236}">
                <a16:creationId xmlns:a16="http://schemas.microsoft.com/office/drawing/2014/main" id="{4D7C60FD-4A6D-B223-0268-4EB3912FBD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7599867-E2CF-903A-8C2A-F8E08754B458}"/>
              </a:ext>
            </a:extLst>
          </p:cNvPr>
          <p:cNvSpPr txBox="1"/>
          <p:nvPr/>
        </p:nvSpPr>
        <p:spPr>
          <a:xfrm>
            <a:off x="-1" y="1122363"/>
            <a:ext cx="12269585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chemeClr val="bg1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Introducing Seasons and New Mechanics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33A28FE-F857-9FA7-5EAB-DA0D7485A79C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8" name="Image 7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AD3C476F-6885-56A8-6E7A-112B40B70B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6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Jeu PC, dessin humoristique, Jeu vidéo de stratégie, Logiciel de jeu vidéo&#10;&#10;Le contenu généré par l’IA peut être incorrect.">
            <a:extLst>
              <a:ext uri="{FF2B5EF4-FFF2-40B4-BE49-F238E27FC236}">
                <a16:creationId xmlns:a16="http://schemas.microsoft.com/office/drawing/2014/main" id="{2723B888-2B07-7D82-84D7-8A71629580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6333E213-938C-8E9D-3042-6D89CF47676C}"/>
              </a:ext>
            </a:extLst>
          </p:cNvPr>
          <p:cNvSpPr txBox="1"/>
          <p:nvPr/>
        </p:nvSpPr>
        <p:spPr>
          <a:xfrm>
            <a:off x="3114724" y="2285999"/>
            <a:ext cx="40981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inecraftia" panose="00000400000000000000" pitchFamily="2" charset="0"/>
                <a:cs typeface="Minecraftia" panose="00000400000000000000" pitchFamily="2" charset="0"/>
              </a:rPr>
              <a:t>Our Inspirations &amp; Game Background : </a:t>
            </a:r>
          </a:p>
          <a:p>
            <a:endParaRPr lang="en-US" dirty="0">
              <a:latin typeface="Minecraftia" panose="00000400000000000000" pitchFamily="2" charset="0"/>
              <a:cs typeface="Minecraftia" panose="000004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Minecraftia" panose="00000400000000000000" pitchFamily="2" charset="0"/>
                <a:cs typeface="Minecraftia" panose="00000400000000000000" pitchFamily="2" charset="0"/>
              </a:rPr>
              <a:t>The Minecraft Community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Minecraftia" panose="00000400000000000000" pitchFamily="2" charset="0"/>
                <a:cs typeface="Minecraftia" panose="00000400000000000000" pitchFamily="2" charset="0"/>
              </a:rPr>
              <a:t>Mods for Minecraft Java &amp; </a:t>
            </a:r>
            <a:r>
              <a:rPr lang="en-US" dirty="0" err="1">
                <a:latin typeface="Minecraftia" panose="00000400000000000000" pitchFamily="2" charset="0"/>
                <a:cs typeface="Minecraftia" panose="00000400000000000000" pitchFamily="2" charset="0"/>
              </a:rPr>
              <a:t>Datapacks</a:t>
            </a:r>
            <a:endParaRPr lang="en-US" dirty="0">
              <a:latin typeface="Minecraftia" panose="00000400000000000000" pitchFamily="2" charset="0"/>
              <a:cs typeface="Minecraftia" panose="000004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Minecraftia" panose="00000400000000000000" pitchFamily="2" charset="0"/>
                <a:cs typeface="Minecraftia" panose="00000400000000000000" pitchFamily="2" charset="0"/>
              </a:rPr>
              <a:t>Cutting edge AI 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Minecraftia" panose="00000400000000000000" pitchFamily="2" charset="0"/>
                <a:cs typeface="Minecraftia" panose="00000400000000000000" pitchFamily="2" charset="0"/>
              </a:rPr>
              <a:t>Creative freedom</a:t>
            </a:r>
          </a:p>
          <a:p>
            <a:endParaRPr lang="en-US" dirty="0">
              <a:latin typeface="Minecraftia" panose="00000400000000000000" pitchFamily="2" charset="0"/>
              <a:cs typeface="Minecraftia" panose="00000400000000000000" pitchFamily="2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8B84403-6CF4-C40E-8684-DE1E15C6FFDA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1" name="Image 10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61E3A980-CFB3-416A-05A5-1D0E405F5D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62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 descr="Une image contenant Jeu PC, dessin humoristique, Jeu vidéo de stratégie, Logiciel de jeu vidéo&#10;&#10;Le contenu généré par l’IA peut être incorrect.">
            <a:extLst>
              <a:ext uri="{FF2B5EF4-FFF2-40B4-BE49-F238E27FC236}">
                <a16:creationId xmlns:a16="http://schemas.microsoft.com/office/drawing/2014/main" id="{F2BD39BB-F2BB-A6EF-21B1-21FC02D7B9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0DE574C-6D91-6C72-CB72-F384FC26C65B}"/>
              </a:ext>
            </a:extLst>
          </p:cNvPr>
          <p:cNvSpPr txBox="1"/>
          <p:nvPr/>
        </p:nvSpPr>
        <p:spPr>
          <a:xfrm>
            <a:off x="-3049" y="433138"/>
            <a:ext cx="12188952" cy="1113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What makes Minecraft 2 Unique :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8B77A0F-DA57-3062-88EF-5852E0DC2F55}"/>
              </a:ext>
            </a:extLst>
          </p:cNvPr>
          <p:cNvSpPr txBox="1"/>
          <p:nvPr/>
        </p:nvSpPr>
        <p:spPr>
          <a:xfrm>
            <a:off x="1198181" y="2055681"/>
            <a:ext cx="9792471" cy="2193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Unmatching possibilities (Code mechanics, sculpting, etc…)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Next-gen Graphics &amp; Physics : With RT Graphics (Available with compatible graphics card or console)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Day One Cross platform Multiplayer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Native massive multiplayer tool (World Edit like)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F89BA27-D3C7-89AC-1535-B1736486111A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7" name="Image 6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5560E6E9-0E74-4A2E-E28A-E378606917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843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EE8BCF-B12C-D72E-6DAA-29DC0AB9D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EC9426-CA4E-ECE7-B750-49184863B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151685-DA44-ADA1-DBA0-4DA7B4B4D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 descr="Une image contenant Jeu PC, dessin humoristique, Jeu vidéo de stratégie, Logiciel de jeu vidéo&#10;&#10;Le contenu généré par l’IA peut être incorrect.">
            <a:extLst>
              <a:ext uri="{FF2B5EF4-FFF2-40B4-BE49-F238E27FC236}">
                <a16:creationId xmlns:a16="http://schemas.microsoft.com/office/drawing/2014/main" id="{1C91C595-A628-1E07-AA50-93A5B386DF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E73F928-5CB1-C670-941D-EA0C9F5EC87C}"/>
              </a:ext>
            </a:extLst>
          </p:cNvPr>
          <p:cNvSpPr txBox="1"/>
          <p:nvPr/>
        </p:nvSpPr>
        <p:spPr>
          <a:xfrm>
            <a:off x="-3049" y="433138"/>
            <a:ext cx="12188952" cy="1113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Marketing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D0F205F-DD6C-2FD1-C5E9-C59F3F4A02AE}"/>
              </a:ext>
            </a:extLst>
          </p:cNvPr>
          <p:cNvSpPr txBox="1"/>
          <p:nvPr/>
        </p:nvSpPr>
        <p:spPr>
          <a:xfrm>
            <a:off x="1198181" y="2055681"/>
            <a:ext cx="9792471" cy="2193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Global Marketing Campaign (</a:t>
            </a:r>
            <a:r>
              <a:rPr lang="en-US" sz="2000" dirty="0" err="1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Youtube</a:t>
            </a: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, Twitch, </a:t>
            </a:r>
            <a:r>
              <a:rPr lang="en-US" sz="2000" dirty="0" err="1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Tiktok</a:t>
            </a: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, etc…)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Early Access &amp; Beta Testing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Cross Platform release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DLC &amp; Mod support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Educational &amp; Enterprise usage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F88060C-0732-FB40-0156-871C5FA20261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7" name="Image 6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C82AA347-B112-9EB7-04D3-CDA643AF76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98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91FCF-AEA5-CB9A-FC81-26D682A3D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FA7CF85-75FE-3092-24B9-1CBD672E1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F2901E-F86C-A270-75B7-90CCBA18C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 descr="Une image contenant Jeu PC, dessin humoristique, Jeu vidéo de stratégie, Logiciel de jeu vidéo&#10;&#10;Le contenu généré par l’IA peut être incorrect.">
            <a:extLst>
              <a:ext uri="{FF2B5EF4-FFF2-40B4-BE49-F238E27FC236}">
                <a16:creationId xmlns:a16="http://schemas.microsoft.com/office/drawing/2014/main" id="{D7399EDB-BA03-F550-22BA-BE5EA32952B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259C7A3-2DC3-ADE4-4EB7-0A37E1484534}"/>
              </a:ext>
            </a:extLst>
          </p:cNvPr>
          <p:cNvSpPr txBox="1"/>
          <p:nvPr/>
        </p:nvSpPr>
        <p:spPr>
          <a:xfrm>
            <a:off x="-3049" y="433138"/>
            <a:ext cx="12188952" cy="1113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Conclusion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9B0C1F0-BA2A-C7DF-2FE5-D74E909D0CB7}"/>
              </a:ext>
            </a:extLst>
          </p:cNvPr>
          <p:cNvSpPr txBox="1"/>
          <p:nvPr/>
        </p:nvSpPr>
        <p:spPr>
          <a:xfrm>
            <a:off x="1198181" y="2055681"/>
            <a:ext cx="9792471" cy="2193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Minecraft 2 : Redefining sandbox gaming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Opportunity to invest in the future of gaming and creativity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Join us to bring Minecraft 2 to the world by scanning the QR Code bellow.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BBD4AFD-019B-3F39-666A-CD39D141D1BF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7" name="Image 6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9E8F7BC5-6163-BD26-240D-42921D8D9F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  <p:pic>
        <p:nvPicPr>
          <p:cNvPr id="11" name="Image 10" descr="Une image contenant texte, capture d’écran, carré, Police&#10;&#10;Le contenu généré par l’IA peut être incorrect.">
            <a:extLst>
              <a:ext uri="{FF2B5EF4-FFF2-40B4-BE49-F238E27FC236}">
                <a16:creationId xmlns:a16="http://schemas.microsoft.com/office/drawing/2014/main" id="{1181A5C4-76FA-3272-989A-98C09ECB5D8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332" y="3251963"/>
            <a:ext cx="1359679" cy="176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24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8F82F5BF-1F11-5250-E335-E48BE5A026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4F15E2C-13C0-E797-9141-B2BC2D94BA6B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A7BACF33-E5DA-EDC8-D690-8F03F0D7F4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9DA3122-F698-D119-15E4-CFF6C4E221BA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Minecraft 2 or the sequel to the best-selling game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987DB37-7357-8C58-01CC-5D8AF665E7B2}"/>
              </a:ext>
            </a:extLst>
          </p:cNvPr>
          <p:cNvSpPr txBox="1"/>
          <p:nvPr/>
        </p:nvSpPr>
        <p:spPr>
          <a:xfrm>
            <a:off x="774746" y="1651462"/>
            <a:ext cx="102221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Goal :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Elevating the gameplay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Elevating the technology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Elevating the creativity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Revolutionize the sandbox genre</a:t>
            </a:r>
          </a:p>
        </p:txBody>
      </p:sp>
    </p:spTree>
    <p:extLst>
      <p:ext uri="{BB962C8B-B14F-4D97-AF65-F5344CB8AC3E}">
        <p14:creationId xmlns:p14="http://schemas.microsoft.com/office/powerpoint/2010/main" val="199162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7487AF-1946-F1BE-10FE-65500EC86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E04E1A72-5A46-253B-BB7B-D6C8340A5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D823310D-E917-1AB0-56DB-8A4509DB836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0578836-E0F2-A07E-2886-E8BF5E09F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0803B38-146C-37BB-6AAD-0CEE6C664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A179BCC-F5E0-8157-CD22-F485AD7ACFA6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26A82FEF-8A9B-D956-A6C1-14C15802E3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3E51C8E2-18B1-A128-75AD-9E5BFB908CB4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Our teams, who are we ?</a:t>
            </a:r>
          </a:p>
        </p:txBody>
      </p:sp>
      <p:pic>
        <p:nvPicPr>
          <p:cNvPr id="3" name="Image 2" descr="Une image contenant Visage humain, personne, habits, portrait&#10;&#10;Le contenu généré par l’IA peut être incorrect.">
            <a:extLst>
              <a:ext uri="{FF2B5EF4-FFF2-40B4-BE49-F238E27FC236}">
                <a16:creationId xmlns:a16="http://schemas.microsoft.com/office/drawing/2014/main" id="{6AD17781-C050-A0F8-C6F4-402B4D9C0B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543" y="1564400"/>
            <a:ext cx="1553086" cy="1626388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2F001BD-6991-9873-61B8-65E011CC6DFE}"/>
              </a:ext>
            </a:extLst>
          </p:cNvPr>
          <p:cNvSpPr txBox="1"/>
          <p:nvPr/>
        </p:nvSpPr>
        <p:spPr>
          <a:xfrm>
            <a:off x="3876691" y="1797962"/>
            <a:ext cx="80462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Lead Game Designer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Role : </a:t>
            </a:r>
            <a:r>
              <a:rPr lang="en-US" b="0" i="0" dirty="0">
                <a:solidFill>
                  <a:schemeClr val="bg1"/>
                </a:solidFill>
                <a:effectLst/>
                <a:latin typeface="Minecraftia" panose="00000400000000000000" pitchFamily="2" charset="0"/>
                <a:cs typeface="Minecraftia" panose="00000400000000000000" pitchFamily="2" charset="0"/>
              </a:rPr>
              <a:t>Expert in procedural generation and AI-driven world-building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Particularity : Doesn’t know how to code anything</a:t>
            </a:r>
          </a:p>
        </p:txBody>
      </p:sp>
    </p:spTree>
    <p:extLst>
      <p:ext uri="{BB962C8B-B14F-4D97-AF65-F5344CB8AC3E}">
        <p14:creationId xmlns:p14="http://schemas.microsoft.com/office/powerpoint/2010/main" val="1338187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736773-FD0C-6F7A-5015-08934073E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DD79DE5B-369D-83EA-DDB1-ADB8E328A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DC623892-4F8A-93AC-85CC-0061DE1CE6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51B4F91-AF9E-A1A3-D86B-2F01FAD40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2097296-338E-AE8B-75DC-8CA15238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97F38C-14B6-C0EA-1D18-FB15F31128E1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F6CD641D-3373-27DE-983C-BA703ED034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1A7E7F75-59A8-0C99-A7C1-3F9871527F79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Our teams, who are we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3B03F1B-DEBE-4CEC-A38D-E78F9D3CBD89}"/>
              </a:ext>
            </a:extLst>
          </p:cNvPr>
          <p:cNvSpPr txBox="1"/>
          <p:nvPr/>
        </p:nvSpPr>
        <p:spPr>
          <a:xfrm>
            <a:off x="3881897" y="1928461"/>
            <a:ext cx="654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Nathan CLAUDEL,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Art Director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Role :Enhancing Minecraft’s iconic aesthetic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Particularity : He’s the King (Bichat 2024)</a:t>
            </a:r>
          </a:p>
        </p:txBody>
      </p:sp>
      <p:pic>
        <p:nvPicPr>
          <p:cNvPr id="9" name="Image 8" descr="Une image contenant habits, personne, Accessoire de mode, couronne&#10;&#10;Le contenu généré par l’IA peut être incorrect.">
            <a:extLst>
              <a:ext uri="{FF2B5EF4-FFF2-40B4-BE49-F238E27FC236}">
                <a16:creationId xmlns:a16="http://schemas.microsoft.com/office/drawing/2014/main" id="{B0ED09BA-BFBE-FA42-B902-65E9EB8248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616" y="1155019"/>
            <a:ext cx="1167667" cy="201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66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3D5E2A-7F40-6A5D-D060-6803B99283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68D01083-8678-B622-CF09-732F179F9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B44DD511-F38B-4BD8-F82F-791F2632BE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09E0164-7030-F53D-384A-ED6FE6D44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3A7C56-61A6-B4BC-F508-36EF01DE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7605D07-5529-5D4F-37FC-1F2DBAD73C1A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FE0A17BC-8BF3-BB2C-5AC3-6DB4C0DD82D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E6BB4DF-2F58-CDDC-7F4D-97D0D5F7F3B8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Our teams, who are we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BC4A828-80A3-140A-633B-34CACDABECBE}"/>
              </a:ext>
            </a:extLst>
          </p:cNvPr>
          <p:cNvSpPr txBox="1"/>
          <p:nvPr/>
        </p:nvSpPr>
        <p:spPr>
          <a:xfrm>
            <a:off x="3840586" y="1832351"/>
            <a:ext cx="81557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Victor JOST,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AI &amp; NPC Designer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Role : Create advanced behaviors for mobs and villagers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Particularity : Works while being on his phone</a:t>
            </a:r>
          </a:p>
        </p:txBody>
      </p:sp>
      <p:pic>
        <p:nvPicPr>
          <p:cNvPr id="9" name="Image 8" descr="Une image contenant Visage humain, personne, habits, chemise&#10;&#10;Le contenu généré par l’IA peut être incorrect.">
            <a:extLst>
              <a:ext uri="{FF2B5EF4-FFF2-40B4-BE49-F238E27FC236}">
                <a16:creationId xmlns:a16="http://schemas.microsoft.com/office/drawing/2014/main" id="{97DE2330-D544-76B9-7317-60384B1B01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509" y="1222084"/>
            <a:ext cx="2500077" cy="187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14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7A04A3-6E70-5EC7-89A2-70E6EDD00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17C130F8-3169-FB51-6055-854624AE0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F1D41540-5F68-CFD7-0A6A-B09DCBF45A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53BEB20-FD0C-3297-C2C7-2D50AE55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9FBB55-FD9B-CF49-8B61-C38B5794B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B309576-255E-E1C6-EA06-BAAA722E61AD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18CFA269-91B9-B851-CFD9-F8E99DCBE76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86D1E4DF-2206-735E-DDA9-523F3E5157DD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Our teams, who are we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8182B15-BF36-1541-3E15-E27671A07744}"/>
              </a:ext>
            </a:extLst>
          </p:cNvPr>
          <p:cNvSpPr txBox="1"/>
          <p:nvPr/>
        </p:nvSpPr>
        <p:spPr>
          <a:xfrm>
            <a:off x="3840586" y="1832351"/>
            <a:ext cx="7241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David TETIK,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Game Economy Specialist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Role : Create balanced trade system with villagers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Particularity : Capitalist man</a:t>
            </a:r>
          </a:p>
        </p:txBody>
      </p:sp>
      <p:pic>
        <p:nvPicPr>
          <p:cNvPr id="5" name="Image 4" descr="Une image contenant personne, habits, Visage humain, vêtements habillés&#10;&#10;Le contenu généré par l’IA peut être incorrect.">
            <a:extLst>
              <a:ext uri="{FF2B5EF4-FFF2-40B4-BE49-F238E27FC236}">
                <a16:creationId xmlns:a16="http://schemas.microsoft.com/office/drawing/2014/main" id="{1398395F-283C-98F3-86E1-D06CB0EA4D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218" y="836110"/>
            <a:ext cx="1325562" cy="231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03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C79295-716F-FCE5-0D96-6408E6824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!!Rectangle">
            <a:extLst>
              <a:ext uri="{FF2B5EF4-FFF2-40B4-BE49-F238E27FC236}">
                <a16:creationId xmlns:a16="http://schemas.microsoft.com/office/drawing/2014/main" id="{A2D4680E-5894-FF17-3DB2-33CFA192C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arbre, dessin humoristique, Jeu vidéo de stratégie, Jeu PC&#10;&#10;Le contenu généré par l’IA peut être incorrect.">
            <a:extLst>
              <a:ext uri="{FF2B5EF4-FFF2-40B4-BE49-F238E27FC236}">
                <a16:creationId xmlns:a16="http://schemas.microsoft.com/office/drawing/2014/main" id="{1575307E-437E-7AC0-7E7C-711BFD9916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r="311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B3BD7B8-7FDF-FB8E-B1BC-2D1F7FC09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C2B674-5429-833E-F09A-4D63D442F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B96A120-749F-C2DA-9710-0F7ED3232F1C}"/>
              </a:ext>
            </a:extLst>
          </p:cNvPr>
          <p:cNvSpPr txBox="1"/>
          <p:nvPr/>
        </p:nvSpPr>
        <p:spPr>
          <a:xfrm>
            <a:off x="774746" y="3548321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12" name="Image 11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A1DFB860-B1F3-80DD-1207-1D695AC150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4157319"/>
            <a:ext cx="1209959" cy="292705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F2CFC58E-16D7-7684-5BC3-D0DA7135C640}"/>
              </a:ext>
            </a:extLst>
          </p:cNvPr>
          <p:cNvSpPr txBox="1"/>
          <p:nvPr/>
        </p:nvSpPr>
        <p:spPr>
          <a:xfrm>
            <a:off x="1117664" y="1379734"/>
            <a:ext cx="9304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Our teams, who are we ?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462972-7748-EFCE-1A8C-DB14438CFBD5}"/>
              </a:ext>
            </a:extLst>
          </p:cNvPr>
          <p:cNvSpPr txBox="1"/>
          <p:nvPr/>
        </p:nvSpPr>
        <p:spPr>
          <a:xfrm>
            <a:off x="3840586" y="1832351"/>
            <a:ext cx="7241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Noham JACQUOT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Marketing &amp; Community Manager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Role : Engaging with the Minecraft fanbase</a:t>
            </a:r>
          </a:p>
          <a:p>
            <a:r>
              <a:rPr lang="en-US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Particularity : Doesn’t know to take a selfie</a:t>
            </a:r>
          </a:p>
        </p:txBody>
      </p:sp>
      <p:pic>
        <p:nvPicPr>
          <p:cNvPr id="3" name="Image 2" descr="Une image contenant personne, Visage humain, habits, Menton&#10;&#10;Le contenu généré par l’IA peut être incorrect.">
            <a:extLst>
              <a:ext uri="{FF2B5EF4-FFF2-40B4-BE49-F238E27FC236}">
                <a16:creationId xmlns:a16="http://schemas.microsoft.com/office/drawing/2014/main" id="{6168D597-B0CA-E609-9E2C-F19EAD479A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66" y="642296"/>
            <a:ext cx="2494645" cy="249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44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ciel, montagne, plein air, chaleur">
            <a:extLst>
              <a:ext uri="{FF2B5EF4-FFF2-40B4-BE49-F238E27FC236}">
                <a16:creationId xmlns:a16="http://schemas.microsoft.com/office/drawing/2014/main" id="{F080FF2E-5439-08E0-014B-900F23910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9A9BDBF-F8DA-C7E3-A70E-076634AAA7BF}"/>
              </a:ext>
            </a:extLst>
          </p:cNvPr>
          <p:cNvSpPr txBox="1"/>
          <p:nvPr/>
        </p:nvSpPr>
        <p:spPr>
          <a:xfrm>
            <a:off x="643466" y="643467"/>
            <a:ext cx="5452529" cy="35692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dirty="0">
                <a:solidFill>
                  <a:srgbClr val="FFFFFF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New Biome &amp; Enhanced Graphism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1E3B346-C084-3C80-ACB9-728E44697D51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6" name="Image 5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6BE04AC9-3563-B10B-E14E-39EAE5DB8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986EDDB-97BE-E1F6-6708-BE0DDB5F237B}"/>
              </a:ext>
            </a:extLst>
          </p:cNvPr>
          <p:cNvSpPr txBox="1"/>
          <p:nvPr/>
        </p:nvSpPr>
        <p:spPr>
          <a:xfrm>
            <a:off x="6818586" y="307428"/>
            <a:ext cx="49976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Volcanic Biome</a:t>
            </a:r>
          </a:p>
        </p:txBody>
      </p:sp>
    </p:spTree>
    <p:extLst>
      <p:ext uri="{BB962C8B-B14F-4D97-AF65-F5344CB8AC3E}">
        <p14:creationId xmlns:p14="http://schemas.microsoft.com/office/powerpoint/2010/main" val="11988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nuage, ciel, arbre, paysage&#10;&#10;Le contenu généré par l’IA peut être incorrect.">
            <a:extLst>
              <a:ext uri="{FF2B5EF4-FFF2-40B4-BE49-F238E27FC236}">
                <a16:creationId xmlns:a16="http://schemas.microsoft.com/office/drawing/2014/main" id="{61C937E3-4390-4782-B6DA-E86BBE61E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" r="2" b="2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4BD8B53-CC66-31C4-8018-29485046FBF6}"/>
              </a:ext>
            </a:extLst>
          </p:cNvPr>
          <p:cNvSpPr txBox="1"/>
          <p:nvPr/>
        </p:nvSpPr>
        <p:spPr>
          <a:xfrm>
            <a:off x="643466" y="643467"/>
            <a:ext cx="6713298" cy="12601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dirty="0">
                <a:solidFill>
                  <a:srgbClr val="FFFFFF"/>
                </a:solidFill>
                <a:latin typeface="Minecraftia" panose="00000400000000000000" pitchFamily="2" charset="0"/>
                <a:ea typeface="+mj-ea"/>
                <a:cs typeface="Minecraftia" panose="00000400000000000000" pitchFamily="2" charset="0"/>
              </a:rPr>
              <a:t>New Generation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D7BB975-8484-D6AD-5CD2-33FDF7AB3D05}"/>
              </a:ext>
            </a:extLst>
          </p:cNvPr>
          <p:cNvSpPr txBox="1"/>
          <p:nvPr/>
        </p:nvSpPr>
        <p:spPr>
          <a:xfrm>
            <a:off x="3049" y="5466225"/>
            <a:ext cx="7562919" cy="1510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Presented by 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Jean-Baptiste GOSSOT, Lead Game Designer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An                    Project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  <a:latin typeface="Minecraftia" panose="00000400000000000000" pitchFamily="2" charset="0"/>
                <a:cs typeface="Minecraftia" panose="00000400000000000000" pitchFamily="2" charset="0"/>
              </a:rPr>
              <a:t>B-ENG-200</a:t>
            </a:r>
          </a:p>
        </p:txBody>
      </p:sp>
      <p:pic>
        <p:nvPicPr>
          <p:cNvPr id="8" name="Image 7" descr="Une image contenant Police, logo, texte, Graphique&#10;&#10;Le contenu généré par l’IA peut être incorrect.">
            <a:extLst>
              <a:ext uri="{FF2B5EF4-FFF2-40B4-BE49-F238E27FC236}">
                <a16:creationId xmlns:a16="http://schemas.microsoft.com/office/drawing/2014/main" id="{AB9EBF5F-8EA2-AB17-C5E0-0BE9E2C7A8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73" y="6075084"/>
            <a:ext cx="1209959" cy="2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26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</TotalTime>
  <Words>491</Words>
  <Application>Microsoft Office PowerPoint</Application>
  <PresentationFormat>Grand écran</PresentationFormat>
  <Paragraphs>116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Minecraftia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Jean baptiste Gossot</cp:lastModifiedBy>
  <cp:revision>8</cp:revision>
  <dcterms:created xsi:type="dcterms:W3CDTF">2025-05-13T07:32:17Z</dcterms:created>
  <dcterms:modified xsi:type="dcterms:W3CDTF">2025-05-22T12:18:08Z</dcterms:modified>
</cp:coreProperties>
</file>